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8" r:id="rId5"/>
    <p:sldId id="263" r:id="rId6"/>
    <p:sldId id="256" r:id="rId7"/>
    <p:sldId id="264" r:id="rId8"/>
    <p:sldId id="265" r:id="rId9"/>
    <p:sldId id="257" r:id="rId10"/>
    <p:sldId id="260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50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F37959-35F7-8297-CBEC-2C187B1169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F30308-0B60-20DC-92CB-E8C0A29CAA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3B155-6915-4C02-8366-1FD3680CEF0D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F5B6CD-B7A1-E4AC-7831-7E31AC086A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282C22-EB11-82ED-644C-D4072F83E5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99D68-DE30-46CF-B875-AD12E75DAB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4127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7CBEC-7A5C-4D98-8C4D-D7AD9765A851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43033-2DDD-4830-A008-1055F687884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861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18485" y="4400550"/>
            <a:ext cx="6384615" cy="3600450"/>
          </a:xfrm>
        </p:spPr>
        <p:txBody>
          <a:bodyPr/>
          <a:lstStyle/>
          <a:p>
            <a:r>
              <a:rPr lang="en-GB" dirty="0"/>
              <a:t>Good to Great</a:t>
            </a:r>
          </a:p>
          <a:p>
            <a:r>
              <a:rPr lang="en-GB" b="1" dirty="0"/>
              <a:t>Key points from </a:t>
            </a:r>
            <a:r>
              <a:rPr lang="en-GB" b="1" i="1" dirty="0"/>
              <a:t>Good to Great</a:t>
            </a:r>
            <a:r>
              <a:rPr lang="en-GB" b="1" dirty="0"/>
              <a:t> (Jim Collins)</a:t>
            </a:r>
          </a:p>
          <a:p>
            <a:r>
              <a:rPr lang="en-GB" b="1" dirty="0"/>
              <a:t>1) Level 5 Leadership</a:t>
            </a:r>
          </a:p>
          <a:p>
            <a:r>
              <a:rPr lang="en-GB" dirty="0"/>
              <a:t>The best leaders combine </a:t>
            </a:r>
            <a:r>
              <a:rPr lang="en-GB" b="1" dirty="0"/>
              <a:t>personal humility</a:t>
            </a:r>
            <a:r>
              <a:rPr lang="en-GB" dirty="0"/>
              <a:t> with </a:t>
            </a:r>
            <a:r>
              <a:rPr lang="en-GB" b="1" dirty="0"/>
              <a:t>professional will</a:t>
            </a:r>
            <a:r>
              <a:rPr lang="en-GB" dirty="0"/>
              <a:t>. They put the organisation first, not their ego. </a:t>
            </a:r>
          </a:p>
          <a:p>
            <a:r>
              <a:rPr lang="en-GB" b="1" dirty="0"/>
              <a:t>2) First Who… Then What</a:t>
            </a:r>
          </a:p>
          <a:p>
            <a:r>
              <a:rPr lang="en-GB" dirty="0"/>
              <a:t>Great organisations </a:t>
            </a:r>
            <a:r>
              <a:rPr lang="en-GB" b="1" dirty="0"/>
              <a:t>get the right people on the bus</a:t>
            </a:r>
            <a:r>
              <a:rPr lang="en-GB" dirty="0"/>
              <a:t>, the wrong people off, and the right people in the right seats, </a:t>
            </a:r>
            <a:r>
              <a:rPr lang="en-GB" i="1" dirty="0"/>
              <a:t>before</a:t>
            </a:r>
            <a:r>
              <a:rPr lang="en-GB" dirty="0"/>
              <a:t> deciding the direction. </a:t>
            </a:r>
          </a:p>
          <a:p>
            <a:r>
              <a:rPr lang="en-GB" b="1" dirty="0"/>
              <a:t>3) Confront the Brutal Facts (but never lose faith)</a:t>
            </a:r>
          </a:p>
          <a:p>
            <a:r>
              <a:rPr lang="en-GB" dirty="0"/>
              <a:t>Great teams face reality honestly (even when it’s uncomfortable), while maintaining confidence they will succeed in the end. </a:t>
            </a:r>
          </a:p>
          <a:p>
            <a:r>
              <a:rPr lang="en-GB" b="1" dirty="0"/>
              <a:t>4) The Hedgehog Concept</a:t>
            </a:r>
          </a:p>
          <a:p>
            <a:r>
              <a:rPr lang="en-GB" dirty="0"/>
              <a:t>Sustained greatness comes from focus on the overlap of:</a:t>
            </a:r>
          </a:p>
          <a:p>
            <a:r>
              <a:rPr lang="en-GB" dirty="0"/>
              <a:t>what you’re deeply </a:t>
            </a:r>
            <a:r>
              <a:rPr lang="en-GB" b="1" dirty="0"/>
              <a:t>passionate</a:t>
            </a:r>
            <a:r>
              <a:rPr lang="en-GB" dirty="0"/>
              <a:t> about</a:t>
            </a:r>
          </a:p>
          <a:p>
            <a:r>
              <a:rPr lang="en-GB" dirty="0"/>
              <a:t>what you can be </a:t>
            </a:r>
            <a:r>
              <a:rPr lang="en-GB" b="1" dirty="0"/>
              <a:t>best in the world</a:t>
            </a:r>
            <a:r>
              <a:rPr lang="en-GB" dirty="0"/>
              <a:t> at</a:t>
            </a:r>
          </a:p>
          <a:p>
            <a:r>
              <a:rPr lang="en-GB" dirty="0"/>
              <a:t>what drives your </a:t>
            </a:r>
            <a:r>
              <a:rPr lang="en-GB" b="1" dirty="0"/>
              <a:t>results/economic engine</a:t>
            </a:r>
            <a:r>
              <a:rPr lang="en-GB" dirty="0"/>
              <a:t> </a:t>
            </a:r>
          </a:p>
          <a:p>
            <a:r>
              <a:rPr lang="en-GB" b="1" dirty="0"/>
              <a:t>5) A Culture of Discipline</a:t>
            </a:r>
          </a:p>
          <a:p>
            <a:r>
              <a:rPr lang="en-GB" dirty="0"/>
              <a:t>Great organisations don’t rely on constant motivation. They build disciplined people and disciplined thinking, so high performance becomes “how we do things”. </a:t>
            </a:r>
          </a:p>
          <a:p>
            <a:r>
              <a:rPr lang="en-GB" b="1" dirty="0"/>
              <a:t>6) Technology Accelerators (not technology creators)</a:t>
            </a:r>
          </a:p>
          <a:p>
            <a:r>
              <a:rPr lang="en-GB" dirty="0"/>
              <a:t>Great organisations use technology to </a:t>
            </a:r>
            <a:r>
              <a:rPr lang="en-GB" b="1" dirty="0"/>
              <a:t>speed up momentum</a:t>
            </a:r>
            <a:r>
              <a:rPr lang="en-GB" dirty="0"/>
              <a:t>, not as a “magic fix” or starting point. </a:t>
            </a:r>
          </a:p>
          <a:p>
            <a:r>
              <a:rPr lang="en-GB" b="1" dirty="0"/>
              <a:t>7) The Flywheel Effect (not the Doom Loop)</a:t>
            </a:r>
          </a:p>
          <a:p>
            <a:r>
              <a:rPr lang="en-GB" dirty="0"/>
              <a:t>Transformation is usually not one big breakthrough. It’s </a:t>
            </a:r>
            <a:r>
              <a:rPr lang="en-GB" b="1" dirty="0"/>
              <a:t>consistent effort over time</a:t>
            </a:r>
            <a:r>
              <a:rPr lang="en-GB" dirty="0"/>
              <a:t>, building momentum until results compound.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43033-2DDD-4830-A008-1055F6878842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7454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43033-2DDD-4830-A008-1055F6878842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5482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5FF9C-54FC-64FB-E545-A4960AA38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440503-2CE3-88D3-0B70-3D1D4254BD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BE762-617E-30D3-A397-9228DDFDD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88852-B6CD-24AC-6FBD-40559CCE1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EF5BC-3703-2B60-EA58-5834F493E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6771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56D07-5487-1754-FBDB-3ECBB73B0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FDC03A-B6A8-EFBE-8FB8-E584C0BA2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19565-BFF4-E5FD-9B66-7A0829C91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DFAC1-DDCC-F7A4-A689-96E8FDC1F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1A2BE-B71E-AEEE-6D2A-BDC9CFFF7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0413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9985DE-3F26-18A8-7A9F-717F275151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091CE2-670D-32A3-B04B-3499769A4C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D923C-D8CD-1ADC-22BA-0F208A7C1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F405F-EABE-568A-5DC1-40F14E03A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9B27A-F86F-4695-3988-3094C9F89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381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8C164-335D-2A7D-A3A7-7111E3821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02016-98CE-E0D8-0CCB-FF0753934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28824-EAB3-B4E5-5B3F-9839C3399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BD6C8-FADA-437F-74C9-61A2F6F14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CB3CE-EB0F-4064-82E2-1C63FB9D5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272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8A229-2694-F449-84FB-CC611C05A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E2E76-E8EA-277C-D265-E2A0E7CB8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2B6D2-FA3F-4C7D-332B-F1ED3B9B3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3F8DA-C920-6B46-4E2C-79948FC00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4E1F9-DC6D-A018-079C-8FA7E32B8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49484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D8814-6A71-DB2E-26B6-A9723608B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8AA11-F16D-68C7-E404-92BE05EC1B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98A41-BEC3-CE94-2C92-A196B5BF4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44C8D1-7B74-9A6F-F251-631906636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B4A3F-C90A-026F-D7E8-48CBC87F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F3D3D1-3D7F-0062-70A6-D9CBED772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4393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0EDEE-030C-4C13-FA18-327BE1683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D15DC7-1474-E762-B239-6086135E0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12571-E709-5917-04BB-B370D3487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75C560-5D63-CDAE-3E53-399CB02464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273A24-7AE8-2204-4036-9045659CF6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386BC5-3AFF-FD35-54D9-649F83BA8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03325D-90C2-318F-491A-6D44FACBD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B79591-98F7-677D-D3A9-6931A751B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6929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A0F9B-CD2D-F59A-34FA-7FB81C8E5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634AB3-1EE1-A6DC-FD35-4DD569AFA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AD8658-677A-2CF9-81C0-BAF6DEF02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2A645-EFA1-4CCD-43A5-F4E57053E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177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6CEF2-E243-071F-DA23-65EDFA9C7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A8C8EE-9B62-1EBD-7AA7-719BAFD7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241F7-7482-685F-E8F1-FADD74AC9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0091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A3D97-F406-CBA1-726A-094B88B86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5A925-53B5-6B18-FF59-549641B71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E2B879-629B-490F-5342-FC44B1E89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5E9E1E-B9AF-2117-A984-0718290E1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07E987-CDEE-8186-EA2D-96677AB90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EA106C-E3B0-E881-11D2-F79D59A11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0223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13D79-1DAB-AF0A-B512-F582D0E04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928DB2-090C-D5CF-52DB-6A075FD5C9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1EF3A6-3E6B-4E7C-A0B6-E452AF7230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E886F-D75E-9D9A-EE60-FA766B0F1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3D4381-E481-E9F7-9A07-5987C31CF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CAD0A-1424-EDEA-01CA-A7F3BF37A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5622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751CD8-8936-08AD-E8E4-583DDA388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57217-5D4C-2406-F1F7-DAEEF7198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0A2DF-C0E3-9613-9A39-AFC796EF69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5AD8C8-940B-47F5-B3BA-235C5AF850B8}" type="datetimeFigureOut">
              <a:rPr lang="en-AU" smtClean="0"/>
              <a:t>19/04/2026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C0C7F0-B456-43F0-42A8-29707358AF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62BE4-2BE4-1332-AF65-0ACC3A74B2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0DAEEB-9AB3-4D81-A8A2-62658E37CC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6873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C25FDD-A40F-B762-26C6-B3F1E10D4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241" y="1467788"/>
            <a:ext cx="6314209" cy="4209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9F8363-492F-E202-6CE5-BB3187DC5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1620982"/>
          </a:xfrm>
          <a:solidFill>
            <a:srgbClr val="3366FF"/>
          </a:solidFill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Welcome back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Darling Point Special School 2026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8248E0-ECCA-D427-998C-96E9A1748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550" y="5357813"/>
            <a:ext cx="10515600" cy="1500187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Good to Great </a:t>
            </a:r>
          </a:p>
          <a:p>
            <a:r>
              <a:rPr lang="en-GB" sz="3600" dirty="0">
                <a:solidFill>
                  <a:schemeClr val="bg1"/>
                </a:solidFill>
              </a:rPr>
              <a:t>incorporating Grace, Hope and Shared Values</a:t>
            </a:r>
            <a:endParaRPr lang="en-AU" sz="3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55169E-74CE-4C22-2B04-E32D3E536F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" y="1662545"/>
            <a:ext cx="4155773" cy="35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79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D9C9EB-E9A3-7A86-55D5-DF0DB2FE9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97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4169617-6AED-9D69-BD3F-60B2E4FB3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85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1BF4E3-9FD2-EFF0-5939-FA9EC05BC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17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097DF-B3E4-2275-3BDC-033EA8436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591" y="337665"/>
            <a:ext cx="11485124" cy="2068309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3366FF"/>
                </a:solidFill>
              </a:rPr>
              <a:t>As we grow</a:t>
            </a:r>
            <a:br>
              <a:rPr lang="en-GB" b="1" dirty="0">
                <a:solidFill>
                  <a:srgbClr val="3366FF"/>
                </a:solidFill>
              </a:rPr>
            </a:br>
            <a:r>
              <a:rPr lang="en-GB" b="1" dirty="0">
                <a:solidFill>
                  <a:srgbClr val="3366FF"/>
                </a:solidFill>
              </a:rPr>
              <a:t>from Good to Great </a:t>
            </a:r>
            <a:br>
              <a:rPr lang="en-GB" b="1" dirty="0">
                <a:solidFill>
                  <a:srgbClr val="3366FF"/>
                </a:solidFill>
              </a:rPr>
            </a:br>
            <a:r>
              <a:rPr lang="en-GB" b="1" dirty="0">
                <a:solidFill>
                  <a:srgbClr val="3366FF"/>
                </a:solidFill>
              </a:rPr>
              <a:t>to even Greater … </a:t>
            </a:r>
            <a:r>
              <a:rPr lang="en-GB" sz="2700" b="1" dirty="0">
                <a:solidFill>
                  <a:srgbClr val="3366FF"/>
                </a:solidFill>
              </a:rPr>
              <a:t>(Ben Crowe … Mojo Crowe)</a:t>
            </a:r>
            <a:endParaRPr lang="en-AU" sz="2700" b="1" dirty="0">
              <a:solidFill>
                <a:srgbClr val="3366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26C65-F2E9-DBBC-A146-0D4D0FEC3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613" y="2321668"/>
            <a:ext cx="11712101" cy="4536332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dirty="0"/>
              <a:t>Reflect and choose your attitude – who do I see in the mirror?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dirty="0"/>
              <a:t>Picot your perspective, open to evidence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Encourage connections</a:t>
            </a:r>
            <a:r>
              <a:rPr lang="en-AU" dirty="0"/>
              <a:t> and belonging – remember that talking quickly interrupts learning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dirty="0"/>
              <a:t>Prioritise connection and meaning over external definitions of success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dirty="0"/>
              <a:t>What is my currency? That of my colleagues? Students?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Opinions based on fact not emotions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dirty="0"/>
              <a:t>Check for meaning – our own and others; </a:t>
            </a:r>
            <a:r>
              <a:rPr lang="en-GB" dirty="0"/>
              <a:t>Have courage, don’t be hard on ourselves or others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Am I a comfortable hearer or a transforming doer? Do I search for meaning, truly listen, absorb detail?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dirty="0"/>
              <a:t>Let go of what you cannot control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dirty="0"/>
              <a:t>Recognise the benefits of being vulnerable and the freedom that comes from it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dirty="0"/>
              <a:t>Beware of assumptions but be generous when making assumptions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dirty="0"/>
              <a:t>Remember, you are enough … as none of us is done yet!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dirty="0"/>
              <a:t>Think about the human ‘’You’’ and where that thought takes you (Being not doing …)</a:t>
            </a:r>
          </a:p>
        </p:txBody>
      </p:sp>
    </p:spTree>
    <p:extLst>
      <p:ext uri="{BB962C8B-B14F-4D97-AF65-F5344CB8AC3E}">
        <p14:creationId xmlns:p14="http://schemas.microsoft.com/office/powerpoint/2010/main" val="309685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0FE8F8-1304-C067-37D0-D53E421AD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65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38E2BB5-A5CD-419E-B2DE-FF4CDEF46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55" y="0"/>
            <a:ext cx="10555136" cy="676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18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8A5011-7592-E3A4-184B-3075495B5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51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E161B8B-EEB1-8B20-C580-98EC92CC9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429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103D03DA2EFC448ED0398133F28353" ma:contentTypeVersion="12" ma:contentTypeDescription="Create a new document." ma:contentTypeScope="" ma:versionID="517f9d0f89ce13f9528bf3277e770a53">
  <xsd:schema xmlns:xsd="http://www.w3.org/2001/XMLSchema" xmlns:xs="http://www.w3.org/2001/XMLSchema" xmlns:p="http://schemas.microsoft.com/office/2006/metadata/properties" xmlns:ns1="http://schemas.microsoft.com/sharepoint/v3" xmlns:ns2="4c92d0fc-f85b-4b36-b23e-5939fc9fea9a" targetNamespace="http://schemas.microsoft.com/office/2006/metadata/properties" ma:root="true" ma:fieldsID="3364fae910632a9e01c10311128a8eb6" ns1:_="" ns2:_="">
    <xsd:import namespace="http://schemas.microsoft.com/sharepoint/v3"/>
    <xsd:import namespace="4c92d0fc-f85b-4b36-b23e-5939fc9fea9a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PPContentOwner" minOccurs="0"/>
                <xsd:element ref="ns2:PPContentAuthor" minOccurs="0"/>
                <xsd:element ref="ns2:PPSubmittedBy" minOccurs="0"/>
                <xsd:element ref="ns2:PPSubmittedDate" minOccurs="0"/>
                <xsd:element ref="ns2:PPModeratedBy" minOccurs="0"/>
                <xsd:element ref="ns2:PPModeratedDate" minOccurs="0"/>
                <xsd:element ref="ns2:PPReferenceNumber" minOccurs="0"/>
                <xsd:element ref="ns2:PPContentApprover" minOccurs="0"/>
                <xsd:element ref="ns2:PPReviewDate" minOccurs="0"/>
                <xsd:element ref="ns2:PPLastReviewedDate" minOccurs="0"/>
                <xsd:element ref="ns2:PPLastReviewedBy" minOccurs="0"/>
                <xsd:element ref="ns2:PPPublishedNotificationAddress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92d0fc-f85b-4b36-b23e-5939fc9fea9a" elementFormDefault="qualified">
    <xsd:import namespace="http://schemas.microsoft.com/office/2006/documentManagement/types"/>
    <xsd:import namespace="http://schemas.microsoft.com/office/infopath/2007/PartnerControls"/>
    <xsd:element name="PPContentOwner" ma:index="10" nillable="true" ma:displayName="Content Owner" ma:description="The person ultimately responsible for the content of this item." ma:list="UserInfo" ma:internalName="PPContent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ContentAuthor" ma:index="11" nillable="true" ma:displayName="Content Author" ma:description="The person responsible for creating and maintaining this item’s content." ma:list="UserInfo" ma:internalName="PPContentAutho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SubmittedBy" ma:index="12" nillable="true" ma:displayName="Submitted By" ma:description="The person who submitted this item for approval." ma:list="UserInfo" ma:internalName="PPSubmitt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SubmittedDate" ma:index="13" nillable="true" ma:displayName="Submitted Date" ma:description="The date and time when this item was submitted for approval." ma:format="DateOnly" ma:internalName="PPSubmittedDate">
      <xsd:simpleType>
        <xsd:restriction base="dms:DateTime"/>
      </xsd:simpleType>
    </xsd:element>
    <xsd:element name="PPModeratedBy" ma:index="14" nillable="true" ma:displayName="Moderated By" ma:description="The user that either approved or rejected the item." ma:list="UserInfo" ma:internalName="PPModerat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ModeratedDate" ma:index="15" nillable="true" ma:displayName="Moderated Date" ma:description="The date that the item was either approved or rejected." ma:format="DateOnly" ma:internalName="PPModeratedDate">
      <xsd:simpleType>
        <xsd:restriction base="dms:DateTime"/>
      </xsd:simpleType>
    </xsd:element>
    <xsd:element name="PPReferenceNumber" ma:index="16" nillable="true" ma:displayName="Reference Number" ma:description="The identifier from another system that represents or is related to this item (if applicable)." ma:internalName="PPReferenceNumber">
      <xsd:simpleType>
        <xsd:restriction base="dms:Text"/>
      </xsd:simpleType>
    </xsd:element>
    <xsd:element name="PPContentApprover" ma:index="17" nillable="true" ma:displayName="Content Approver" ma:description="The person who is responsible for approving the content of this item." ma:list="UserInfo" ma:internalName="PPContentApprov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ReviewDate" ma:index="18" nillable="true" ma:displayName="Review Date" ma:description="The date the item's content will be next due for review." ma:format="DateOnly" ma:internalName="PPReviewDate">
      <xsd:simpleType>
        <xsd:restriction base="dms:DateTime"/>
      </xsd:simpleType>
    </xsd:element>
    <xsd:element name="PPLastReviewedDate" ma:index="19" nillable="true" ma:displayName="Last Reviewed Date" ma:description="The date the item's content was last reviewed." ma:internalName="PPLastReviewedDate">
      <xsd:simpleType>
        <xsd:restriction base="dms:DateTime"/>
      </xsd:simpleType>
    </xsd:element>
    <xsd:element name="PPLastReviewedBy" ma:index="20" nillable="true" ma:displayName="Last Reviewed By" ma:description="The person who last reviewed the item's content." ma:list="UserInfo" ma:internalName="PPLastReview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PublishedNotificationAddresses" ma:index="21" nillable="true" ma:displayName="Published Notification Address(es)" ma:description="The email address(es) of people to notify when this item is published. Note: Email addresses are separated by a ';'." ma:internalName="PPPublishedNotificationAddresses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PModeratedDate xmlns="4c92d0fc-f85b-4b36-b23e-5939fc9fea9a">2026-04-20T00:19:25+00:00</PPModeratedDate>
    <PPLastReviewedDate xmlns="4c92d0fc-f85b-4b36-b23e-5939fc9fea9a">2026-04-20T00:19:25+00:00</PPLastReviewedDate>
    <PPContentOwner xmlns="4c92d0fc-f85b-4b36-b23e-5939fc9fea9a">
      <UserInfo>
        <DisplayName>JULLYAN, Flynn</DisplayName>
        <AccountId>95</AccountId>
        <AccountType/>
      </UserInfo>
    </PPContentOwner>
    <PPSubmittedDate xmlns="4c92d0fc-f85b-4b36-b23e-5939fc9fea9a">2026-04-20T00:18:43+00:00</PPSubmittedDate>
    <PPContentAuthor xmlns="4c92d0fc-f85b-4b36-b23e-5939fc9fea9a">
      <UserInfo>
        <DisplayName>JULLYAN, Flynn</DisplayName>
        <AccountId>95</AccountId>
        <AccountType/>
      </UserInfo>
    </PPContentAuthor>
    <PPReviewDate xmlns="4c92d0fc-f85b-4b36-b23e-5939fc9fea9a" xsi:nil="true"/>
    <PPLastReviewedBy xmlns="4c92d0fc-f85b-4b36-b23e-5939fc9fea9a">
      <UserInfo>
        <DisplayName>JULLYAN, Flynn</DisplayName>
        <AccountId>95</AccountId>
        <AccountType/>
      </UserInfo>
    </PPLastReviewedBy>
    <PPPublishedNotificationAddresses xmlns="4c92d0fc-f85b-4b36-b23e-5939fc9fea9a" xsi:nil="true"/>
    <PublishingExpirationDate xmlns="http://schemas.microsoft.com/sharepoint/v3" xsi:nil="true"/>
    <PPReferenceNumber xmlns="4c92d0fc-f85b-4b36-b23e-5939fc9fea9a" xsi:nil="true"/>
    <PublishingStartDate xmlns="http://schemas.microsoft.com/sharepoint/v3" xsi:nil="true"/>
    <PPContentApprover xmlns="4c92d0fc-f85b-4b36-b23e-5939fc9fea9a">
      <UserInfo>
        <DisplayName>JULLYAN, Flynn</DisplayName>
        <AccountId>95</AccountId>
        <AccountType/>
      </UserInfo>
    </PPContentApprover>
    <PPSubmittedBy xmlns="4c92d0fc-f85b-4b36-b23e-5939fc9fea9a">
      <UserInfo>
        <DisplayName>JULLYAN, Flynn</DisplayName>
        <AccountId>95</AccountId>
        <AccountType/>
      </UserInfo>
    </PPSubmittedBy>
    <PPModeratedBy xmlns="4c92d0fc-f85b-4b36-b23e-5939fc9fea9a">
      <UserInfo>
        <DisplayName>JULLYAN, Flynn</DisplayName>
        <AccountId>95</AccountId>
        <AccountType/>
      </UserInfo>
    </PPModeratedBy>
  </documentManagement>
</p:properties>
</file>

<file path=customXml/itemProps1.xml><?xml version="1.0" encoding="utf-8"?>
<ds:datastoreItem xmlns:ds="http://schemas.openxmlformats.org/officeDocument/2006/customXml" ds:itemID="{65FCC101-ADCA-4E7E-A55D-B66E98B4D9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13857E-591A-439A-AB17-560FA44ED6A3}"/>
</file>

<file path=customXml/itemProps3.xml><?xml version="1.0" encoding="utf-8"?>
<ds:datastoreItem xmlns:ds="http://schemas.openxmlformats.org/officeDocument/2006/customXml" ds:itemID="{64EFFB98-7A4D-4B65-A2B5-9FF768EF0104}">
  <ds:schemaRefs>
    <ds:schemaRef ds:uri="http://purl.org/dc/elements/1.1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68436313-f3d0-4820-bed2-b066a67273c5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f50969b8-2a03-45e0-bdf2-998355f597ad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436</Words>
  <Application>Microsoft Office PowerPoint</Application>
  <PresentationFormat>Widescreen</PresentationFormat>
  <Paragraphs>38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Welcome back  Darling Point Special School 2026</vt:lpstr>
      <vt:lpstr>PowerPoint Presentation</vt:lpstr>
      <vt:lpstr>PowerPoint Presentation</vt:lpstr>
      <vt:lpstr>PowerPoint Presentation</vt:lpstr>
      <vt:lpstr>As we grow from Good to Great  to even Greater … (Ben Crowe … Mojo Crowe)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DRIVER, Charmaine (cdriv4)</dc:creator>
  <cp:lastModifiedBy>DRIVER, Charmaine (cdriv4)</cp:lastModifiedBy>
  <cp:revision>17</cp:revision>
  <dcterms:created xsi:type="dcterms:W3CDTF">2026-01-14T02:31:25Z</dcterms:created>
  <dcterms:modified xsi:type="dcterms:W3CDTF">2026-04-19T22:51:22Z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0x010100A3103D03DA2EFC448ED0398133F28353</vt:lpwstr>
  </property>
</Properties>
</file>